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7" r:id="rId5"/>
  </p:sldMasterIdLst>
  <p:sldIdLst>
    <p:sldId id="264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0A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74"/>
    <p:restoredTop sz="97488"/>
  </p:normalViewPr>
  <p:slideViewPr>
    <p:cSldViewPr snapToGrid="0" snapToObjects="1">
      <p:cViewPr varScale="1">
        <p:scale>
          <a:sx n="125" d="100"/>
          <a:sy n="125" d="100"/>
        </p:scale>
        <p:origin x="45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BD1BC5-13E5-714F-9CB4-7F41391B0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36968"/>
          </a:xfrm>
        </p:spPr>
        <p:txBody>
          <a:bodyPr anchor="b">
            <a:normAutofit/>
          </a:bodyPr>
          <a:lstStyle>
            <a:lvl1pPr algn="ctr">
              <a:defRPr sz="5400" b="0" i="0">
                <a:latin typeface="Ubuntu Medium" panose="020B0504030602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E214306-F4B3-9241-871C-952B2148B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B90A23"/>
                </a:solidFill>
                <a:latin typeface="Ubuntu" panose="020B05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9739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E19978-97DA-474F-8E59-8B090D33F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3E2187-6600-1E47-928C-12F4A9EA9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51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EF0AC8-4CF0-5A44-BBDB-F202D6498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539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9390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ED0565-7878-5046-9729-09182453D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DABD2CF-5EA4-1F46-88F3-8C1B480D2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84576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527D40-69C1-3F48-A167-FED740A1C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881"/>
            <a:ext cx="5181600" cy="132556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DFA012-5FC2-4745-A464-342BAB6C7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52501"/>
            <a:ext cx="5181600" cy="3824461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4A5566F-D1C2-6B4B-B83A-3347F6EAB6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67475" y="0"/>
            <a:ext cx="5724525" cy="6359236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804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4A5566F-D1C2-6B4B-B83A-3347F6EAB6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35923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527D40-69C1-3F48-A167-FED740A1C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59" y="1013517"/>
            <a:ext cx="5728855" cy="1325563"/>
          </a:xfrm>
          <a:solidFill>
            <a:schemeClr val="bg1">
              <a:alpha val="85138"/>
            </a:schemeClr>
          </a:solidFill>
        </p:spPr>
        <p:txBody>
          <a:bodyPr lIns="360000" tIns="360000" rIns="360000" bIns="36000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127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79A936-F1AC-5945-A2A9-14663FE9C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5AC162F-6DBF-3E42-A64B-DF015AC29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>
              <a:buNone/>
              <a:defRPr sz="2400" b="0" i="0" u="heavy" baseline="0">
                <a:solidFill>
                  <a:srgbClr val="B90A23"/>
                </a:solidFill>
                <a:uFill>
                  <a:solidFill>
                    <a:srgbClr val="B90A23"/>
                  </a:solidFill>
                </a:uFill>
                <a:latin typeface="Ubuntu Medium" panose="020B05040306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E06E8-87BF-8345-B440-05B4043F8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8B9722A-DE9E-904A-9185-3E021584E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/>
          <a:lstStyle>
            <a:lvl1pPr marL="0" indent="0">
              <a:buNone/>
              <a:defRPr sz="2400" b="0" i="0" u="heavy" baseline="0">
                <a:solidFill>
                  <a:srgbClr val="B90A23"/>
                </a:solidFill>
                <a:uFill>
                  <a:solidFill>
                    <a:srgbClr val="B90A23"/>
                  </a:solidFill>
                </a:uFill>
                <a:latin typeface="Ubuntu Medium" panose="020B05040306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77BFA65-15B9-3940-AB2F-A002DFA90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0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E19978-97DA-474F-8E59-8B090D33F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3E2187-6600-1E47-928C-12F4A9EA9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="0" i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35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EF0AC8-4CF0-5A44-BBDB-F202D6498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142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193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ED0565-7878-5046-9729-09182453D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DABD2CF-5EA4-1F46-88F3-8C1B480D2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401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527D40-69C1-3F48-A167-FED740A1C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881"/>
            <a:ext cx="5181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DFA012-5FC2-4745-A464-342BAB6C7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52501"/>
            <a:ext cx="5181600" cy="382446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4A5566F-D1C2-6B4B-B83A-3347F6EAB6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67475" y="0"/>
            <a:ext cx="5724525" cy="6359236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30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4A5566F-D1C2-6B4B-B83A-3347F6EAB6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359236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527D40-69C1-3F48-A167-FED740A1C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59" y="1013517"/>
            <a:ext cx="5728855" cy="1325563"/>
          </a:xfrm>
          <a:solidFill>
            <a:schemeClr val="tx1">
              <a:alpha val="85138"/>
            </a:schemeClr>
          </a:solidFill>
        </p:spPr>
        <p:txBody>
          <a:bodyPr lIns="360000" tIns="360000" rIns="360000" b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83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79A936-F1AC-5945-A2A9-14663FE9C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5AC162F-6DBF-3E42-A64B-DF015AC29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>
              <a:buNone/>
              <a:defRPr sz="2400" b="0" i="0" u="heavy" baseline="0">
                <a:solidFill>
                  <a:srgbClr val="B90A23"/>
                </a:solidFill>
                <a:uFill>
                  <a:solidFill>
                    <a:srgbClr val="B90A23"/>
                  </a:solidFill>
                </a:uFill>
                <a:latin typeface="Ubuntu Medium" panose="020B05040306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E06E8-87BF-8345-B440-05B4043F8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8B9722A-DE9E-904A-9185-3E021584E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/>
          <a:lstStyle>
            <a:lvl1pPr marL="0" indent="0">
              <a:buNone/>
              <a:defRPr sz="2400" b="0" i="0" u="heavy" baseline="0">
                <a:solidFill>
                  <a:srgbClr val="B90A23"/>
                </a:solidFill>
                <a:uFill>
                  <a:solidFill>
                    <a:srgbClr val="B90A23"/>
                  </a:solidFill>
                </a:uFill>
                <a:latin typeface="Ubuntu Medium" panose="020B05040306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77BFA65-15B9-3940-AB2F-A002DFA90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917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BD1BC5-13E5-714F-9CB4-7F41391B0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36968"/>
          </a:xfrm>
        </p:spPr>
        <p:txBody>
          <a:bodyPr anchor="b">
            <a:normAutofit/>
          </a:bodyPr>
          <a:lstStyle>
            <a:lvl1pPr algn="ctr">
              <a:defRPr sz="5400" b="0" i="0">
                <a:latin typeface="Ubuntu Medium" panose="020B050403060203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E214306-F4B3-9241-871C-952B2148B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B90A23"/>
                </a:solidFill>
                <a:latin typeface="Ubuntu" panose="020B05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79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D95FA71-8BA4-9D4B-AE5D-584E5C90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8F7C67-18F3-2443-9C13-874024AAB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70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1" r:id="rId5"/>
    <p:sldLayoutId id="2147483652" r:id="rId6"/>
    <p:sldLayoutId id="2147483656" r:id="rId7"/>
    <p:sldLayoutId id="214748365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Ubuntu Medium" panose="020B05040306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59F62AF-B8C7-3643-95BF-EF11F13A5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8D3EBFA-A8F6-8642-A2F5-380D06B5B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19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1"/>
          </a:solidFill>
          <a:latin typeface="Ubuntu Medium" panose="020B05040306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5D769-8092-45F3-8F0A-CD242171C1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6C1E43-755B-4B51-B639-FCC9FC24EF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3351888"/>
      </p:ext>
    </p:extLst>
  </p:cSld>
  <p:clrMapOvr>
    <a:masterClrMapping/>
  </p:clrMapOvr>
</p:sld>
</file>

<file path=ppt/theme/theme1.xml><?xml version="1.0" encoding="utf-8"?>
<a:theme xmlns:a="http://schemas.openxmlformats.org/drawingml/2006/main" name="Fojo-tema">
  <a:themeElements>
    <a:clrScheme name="Fojo">
      <a:dk1>
        <a:srgbClr val="000000"/>
      </a:dk1>
      <a:lt1>
        <a:srgbClr val="FFFFFF"/>
      </a:lt1>
      <a:dk2>
        <a:srgbClr val="3E3E3E"/>
      </a:dk2>
      <a:lt2>
        <a:srgbClr val="C1C1C1"/>
      </a:lt2>
      <a:accent1>
        <a:srgbClr val="E10D18"/>
      </a:accent1>
      <a:accent2>
        <a:srgbClr val="323232"/>
      </a:accent2>
      <a:accent3>
        <a:srgbClr val="4D4D4D"/>
      </a:accent3>
      <a:accent4>
        <a:srgbClr val="666666"/>
      </a:accent4>
      <a:accent5>
        <a:srgbClr val="818181"/>
      </a:accent5>
      <a:accent6>
        <a:srgbClr val="999999"/>
      </a:accent6>
      <a:hlink>
        <a:srgbClr val="E10D18"/>
      </a:hlink>
      <a:folHlink>
        <a:srgbClr val="E10D18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2AA9D0EF-0596-D246-996E-CC52A8CFCC85}" vid="{55807660-2639-6D42-9037-3C10F37179E7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2AA9D0EF-0596-D246-996E-CC52A8CFCC85}" vid="{C2548957-0F10-384B-8E5B-BDA62EEA69B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744e636-3a12-4ff3-a84d-44ddf5e173e1">
      <Terms xmlns="http://schemas.microsoft.com/office/infopath/2007/PartnerControls"/>
    </lcf76f155ced4ddcb4097134ff3c332f>
    <TaxCatchAll xmlns="c5352483-e883-43c8-bc84-5751faa9da7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7FE97897537D4B8A8E7A68AB070103" ma:contentTypeVersion="15" ma:contentTypeDescription="Skapa ett nytt dokument." ma:contentTypeScope="" ma:versionID="5839da4dc52a975fbc6b2ce969c53df9">
  <xsd:schema xmlns:xsd="http://www.w3.org/2001/XMLSchema" xmlns:xs="http://www.w3.org/2001/XMLSchema" xmlns:p="http://schemas.microsoft.com/office/2006/metadata/properties" xmlns:ns2="2744e636-3a12-4ff3-a84d-44ddf5e173e1" xmlns:ns3="c5352483-e883-43c8-bc84-5751faa9da78" targetNamespace="http://schemas.microsoft.com/office/2006/metadata/properties" ma:root="true" ma:fieldsID="9c4b239f09d6311ac864cdf4ae0eea03" ns2:_="" ns3:_="">
    <xsd:import namespace="2744e636-3a12-4ff3-a84d-44ddf5e173e1"/>
    <xsd:import namespace="c5352483-e883-43c8-bc84-5751faa9da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44e636-3a12-4ff3-a84d-44ddf5e173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994978f9-c720-412d-8f76-78c50bf03f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52483-e883-43c8-bc84-5751faa9da7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608439d3-ae50-4778-ae28-97bb97cff29b}" ma:internalName="TaxCatchAll" ma:showField="CatchAllData" ma:web="c5352483-e883-43c8-bc84-5751faa9da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984A84-D1B2-4E53-9974-C59B6E8E0695}">
  <ds:schemaRefs>
    <ds:schemaRef ds:uri="c5352483-e883-43c8-bc84-5751faa9da78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2744e636-3a12-4ff3-a84d-44ddf5e173e1"/>
  </ds:schemaRefs>
</ds:datastoreItem>
</file>

<file path=customXml/itemProps2.xml><?xml version="1.0" encoding="utf-8"?>
<ds:datastoreItem xmlns:ds="http://schemas.openxmlformats.org/officeDocument/2006/customXml" ds:itemID="{E092676A-DABB-44A0-A814-F60CDEEDCE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75672F-2370-45F2-971E-39D3193D5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44e636-3a12-4ff3-a84d-44ddf5e173e1"/>
    <ds:schemaRef ds:uri="c5352483-e883-43c8-bc84-5751faa9da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Fojo-tema</Template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Times New Roman</vt:lpstr>
      <vt:lpstr>Ubuntu</vt:lpstr>
      <vt:lpstr>Ubuntu Medium</vt:lpstr>
      <vt:lpstr>Fojo-tema</vt:lpstr>
      <vt:lpstr>Anpassad formgivning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Pettersson</dc:creator>
  <cp:lastModifiedBy>Maria Pettersson</cp:lastModifiedBy>
  <cp:revision>1</cp:revision>
  <dcterms:created xsi:type="dcterms:W3CDTF">2023-01-24T12:57:31Z</dcterms:created>
  <dcterms:modified xsi:type="dcterms:W3CDTF">2023-01-24T12:57:43Z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0x010100CA7FE97897537D4B8A8E7A68AB070103</vt:lpwstr>
  </property>
  <property fmtid="{D5CDD505-2E9C-101B-9397-08002B2CF9AE}" pid="3" name="MediaServiceImageTags">
    <vt:lpwstr/>
  </property>
</Properties>
</file>